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88" r:id="rId5"/>
    <p:sldId id="289" r:id="rId6"/>
    <p:sldId id="29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5E69-6400-4081-889E-D19F34F6A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AF233-01DA-4AA1-8359-83A2B5F57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60962-E824-4094-8B83-4EE28F4F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4DE62-0623-4EE7-9C67-E38833BF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742DB-F415-4CBA-94DA-6E1C370E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3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6543-7043-4983-9A73-FE73DC9B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C2FA4-048D-49E0-9F55-ABF1C1ACA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D0E08-E506-45DE-BA99-427D4FDF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A865C-A6CD-4AAC-A8FF-223BBF42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8893-1CB7-42EE-B06B-096C793B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3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70AD75-3B10-4D4C-9249-87E788CF2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EA455-3AEB-4805-B234-F70E60242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A2B11-7C0C-4750-9195-AE423420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48801-EEEA-493B-BD06-5F7ED4BF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D662E-F630-4034-A509-B959E32C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A810-D461-4F2B-B0EE-D63E7D42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6CBCD-E636-4E39-9926-1ABF17805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ED432-E988-4AB9-AA87-494BF038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30126-F8FE-47D9-979F-CA615F96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E3F75-D896-46AB-B04A-7264FF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5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C3D2-1B86-4B7F-954E-33D269119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47965-3946-4BB2-ADCE-81EB33E2B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5531-E91D-413B-A72B-B5072DD4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EF9EC-D29F-425D-87EC-E212D47F1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999-BB79-43D0-90DE-E5F978E4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47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CA9D-D886-40F5-A7BE-523D3BDE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EFC-E03C-4E5D-B84B-0CB0B14E8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4042C-A9FB-47EE-B51A-D2201FDA1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E89E0-BE8C-4579-8542-A18D3CB5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6D330-0C0C-4837-B382-AB28D34EC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CFE03-CC03-4201-A486-AA181939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1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9BF0-43F1-4882-9D1C-DDC287B3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74BF1-CBAC-402C-B492-46A863253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5A85E-2BDC-49BC-897C-04900E40E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C47D2-051D-4FC6-8DFD-093359F2C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F21C4-6465-4C5C-9766-6F9B9BFD3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090C7F-54BA-4FF4-8479-D721C5BB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AED298-5943-42E2-A585-E5ED8149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AF4535-8690-4A1A-899A-4E8BC045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EF3C-8AF1-4EDE-9004-FE3623C8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E0038-628A-45B5-9308-0EDFE934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8B112-E492-41C3-BDDB-D5CEC87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5D045-3D6B-4679-BFCA-013D9D8A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9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30BC0-D4B8-40B0-8186-831A94AB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E435E-850A-4DB5-926F-3AD7B5084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1C7C5-0FBD-4E88-895B-29223964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0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01C9-542F-450F-978B-49864EC6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0FB12-07CF-4CB0-9EDA-A6159A685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1D33E-93CF-4052-A10E-C69936922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6811D-432A-4F22-B84F-E76294C5A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5EFC9-BDDD-4ECF-8B54-2DA736F3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BFFD6-0AF3-49CF-A83D-097BA817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B178-CFEC-48F2-925D-1814817F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22CE43-D8A0-4CFB-9484-C35D8E8EC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0EB0C-42B0-441B-850B-8C6B3940C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417A-C316-4BB3-A5E8-F8292E2E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04DD1-4992-4746-A0DC-BD2A5CAD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5BB6B-6074-4C36-919D-AB0B32D4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8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FC2F6-B62A-4E18-AD71-5A64AF30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A5409-5D94-4512-8224-F3FDCA362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0ECBC-61EA-4EFC-83B3-BCDF9A015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AECBF-DA39-4B68-962C-0D976129683E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1AA76-31F8-455F-8497-8D5185408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6A589-CB5E-4280-BC32-ADEA616A9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DD761-A630-4BA2-A6A2-632335778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0A2F4-00CD-40FF-A513-D08EA4854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8" t="45217" r="55082" b="28985"/>
          <a:stretch/>
        </p:blipFill>
        <p:spPr>
          <a:xfrm>
            <a:off x="159026" y="188841"/>
            <a:ext cx="4780722" cy="25865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5051B-55CE-4972-B52C-63FE184BD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9" t="50435" r="55734" b="29130"/>
          <a:stretch/>
        </p:blipFill>
        <p:spPr>
          <a:xfrm>
            <a:off x="5128951" y="675861"/>
            <a:ext cx="1924521" cy="20995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31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06461-772E-4CE5-A74E-61E934BF7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0" t="39855" r="59320" b="37826"/>
          <a:stretch/>
        </p:blipFill>
        <p:spPr>
          <a:xfrm>
            <a:off x="188842" y="149086"/>
            <a:ext cx="4293705" cy="23957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CB3159-9555-4C6C-BC7C-103AB3224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2" t="34492" r="45542" b="28890"/>
          <a:stretch/>
        </p:blipFill>
        <p:spPr>
          <a:xfrm>
            <a:off x="4581939" y="149086"/>
            <a:ext cx="5277679" cy="30099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5DCC1-F770-45E2-AD29-CCB25E7E2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24" t="39710" r="52717" b="40290"/>
          <a:stretch/>
        </p:blipFill>
        <p:spPr>
          <a:xfrm>
            <a:off x="188842" y="3627350"/>
            <a:ext cx="4601819" cy="17939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EDC12-0DE8-409F-8946-D06F796601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61" t="46064" r="55489" b="35942"/>
          <a:stretch/>
        </p:blipFill>
        <p:spPr>
          <a:xfrm>
            <a:off x="5009321" y="3627350"/>
            <a:ext cx="4652455" cy="17939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979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6B6FB-621E-4956-99DF-768759896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2" t="44927" r="54756" b="36667"/>
          <a:stretch/>
        </p:blipFill>
        <p:spPr>
          <a:xfrm>
            <a:off x="159026" y="188843"/>
            <a:ext cx="4597044" cy="17691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5A3AA-E4C9-4503-B8F4-CE4290A6C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2" t="43913" r="59320" b="41594"/>
          <a:stretch/>
        </p:blipFill>
        <p:spPr>
          <a:xfrm>
            <a:off x="159026" y="2156791"/>
            <a:ext cx="4363278" cy="15924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BF68E-09E6-4D19-A88D-1FA0160B8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61" t="37536" r="59239" b="42432"/>
          <a:stretch/>
        </p:blipFill>
        <p:spPr>
          <a:xfrm>
            <a:off x="159026" y="3948012"/>
            <a:ext cx="3776870" cy="18914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EC162-6F3D-46F1-BF69-BAC45249B5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43" t="37681" r="59565" b="42432"/>
          <a:stretch/>
        </p:blipFill>
        <p:spPr>
          <a:xfrm>
            <a:off x="4989443" y="188842"/>
            <a:ext cx="3494004" cy="17691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103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41BC3-7900-40A1-B7F2-F04C363E0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2" t="1379"/>
          <a:stretch/>
        </p:blipFill>
        <p:spPr>
          <a:xfrm>
            <a:off x="198782" y="149087"/>
            <a:ext cx="6187523" cy="52416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794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D03D7-DD53-4629-9A12-8252C4F26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" t="1583" r="1611"/>
          <a:stretch/>
        </p:blipFill>
        <p:spPr>
          <a:xfrm>
            <a:off x="208722" y="248478"/>
            <a:ext cx="9024730" cy="46871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212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5374D-1E81-497B-B3BA-C21F26D8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4" y="88005"/>
            <a:ext cx="9789453" cy="26651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5D6ED-77F8-4B9F-BF89-5B2586B1C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5" y="3149048"/>
            <a:ext cx="2365514" cy="26790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88BC3-072E-4470-A92D-A6565AB7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789" y="2922105"/>
            <a:ext cx="4628216" cy="3806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8593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</cp:revision>
  <dcterms:created xsi:type="dcterms:W3CDTF">2022-07-15T09:13:26Z</dcterms:created>
  <dcterms:modified xsi:type="dcterms:W3CDTF">2022-07-15T09:30:11Z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2022-07-15T09:13:26Z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7f8b6c3e-8e93-41cc-8844-5c04d361fe04</vt:lpwstr>
  </property>
  <property fmtid="{D5CDD505-2E9C-101B-9397-08002B2CF9AE}" pid="8" name="MSIP_Label_19540963-e559-4020-8a90-fe8a502c2801_ContentBits">
    <vt:lpwstr>0</vt:lpwstr>
  </property>
</Properties>
</file>